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2"/>
  </p:notesMasterIdLst>
  <p:handoutMasterIdLst>
    <p:handoutMasterId r:id="rId113"/>
  </p:handoutMasterIdLst>
  <p:sldIdLst>
    <p:sldId id="681" r:id="rId5"/>
    <p:sldId id="743" r:id="rId6"/>
    <p:sldId id="773" r:id="rId7"/>
    <p:sldId id="748" r:id="rId8"/>
    <p:sldId id="840" r:id="rId9"/>
    <p:sldId id="744" r:id="rId10"/>
    <p:sldId id="752" r:id="rId11"/>
    <p:sldId id="753" r:id="rId12"/>
    <p:sldId id="738" r:id="rId13"/>
    <p:sldId id="731" r:id="rId14"/>
    <p:sldId id="758" r:id="rId15"/>
    <p:sldId id="834" r:id="rId16"/>
    <p:sldId id="835" r:id="rId17"/>
    <p:sldId id="836" r:id="rId18"/>
    <p:sldId id="837" r:id="rId19"/>
    <p:sldId id="833" r:id="rId20"/>
    <p:sldId id="813" r:id="rId21"/>
    <p:sldId id="757" r:id="rId22"/>
    <p:sldId id="762" r:id="rId23"/>
    <p:sldId id="761" r:id="rId24"/>
    <p:sldId id="759" r:id="rId25"/>
    <p:sldId id="841" r:id="rId26"/>
    <p:sldId id="696" r:id="rId27"/>
    <p:sldId id="700" r:id="rId28"/>
    <p:sldId id="730" r:id="rId29"/>
    <p:sldId id="764" r:id="rId30"/>
    <p:sldId id="760" r:id="rId31"/>
    <p:sldId id="774" r:id="rId32"/>
    <p:sldId id="829" r:id="rId33"/>
    <p:sldId id="766" r:id="rId34"/>
    <p:sldId id="812" r:id="rId35"/>
    <p:sldId id="842" r:id="rId36"/>
    <p:sldId id="824" r:id="rId37"/>
    <p:sldId id="819" r:id="rId38"/>
    <p:sldId id="854" r:id="rId39"/>
    <p:sldId id="825" r:id="rId40"/>
    <p:sldId id="820" r:id="rId41"/>
    <p:sldId id="851" r:id="rId42"/>
    <p:sldId id="826" r:id="rId43"/>
    <p:sldId id="821" r:id="rId44"/>
    <p:sldId id="852" r:id="rId45"/>
    <p:sldId id="815" r:id="rId46"/>
    <p:sldId id="855" r:id="rId47"/>
    <p:sldId id="770" r:id="rId48"/>
    <p:sldId id="772" r:id="rId49"/>
    <p:sldId id="848" r:id="rId50"/>
    <p:sldId id="850" r:id="rId51"/>
    <p:sldId id="853" r:id="rId52"/>
    <p:sldId id="823" r:id="rId53"/>
    <p:sldId id="769" r:id="rId54"/>
    <p:sldId id="810" r:id="rId55"/>
    <p:sldId id="768" r:id="rId56"/>
    <p:sldId id="818" r:id="rId57"/>
    <p:sldId id="771" r:id="rId58"/>
    <p:sldId id="843" r:id="rId59"/>
    <p:sldId id="801" r:id="rId60"/>
    <p:sldId id="802" r:id="rId61"/>
    <p:sldId id="803" r:id="rId62"/>
    <p:sldId id="804" r:id="rId63"/>
    <p:sldId id="805" r:id="rId64"/>
    <p:sldId id="795" r:id="rId65"/>
    <p:sldId id="745" r:id="rId66"/>
    <p:sldId id="746" r:id="rId67"/>
    <p:sldId id="747" r:id="rId68"/>
    <p:sldId id="796" r:id="rId69"/>
    <p:sldId id="797" r:id="rId70"/>
    <p:sldId id="750" r:id="rId71"/>
    <p:sldId id="751" r:id="rId72"/>
    <p:sldId id="798" r:id="rId73"/>
    <p:sldId id="828" r:id="rId74"/>
    <p:sldId id="827" r:id="rId75"/>
    <p:sldId id="847" r:id="rId76"/>
    <p:sldId id="846" r:id="rId77"/>
    <p:sldId id="806" r:id="rId78"/>
    <p:sldId id="844" r:id="rId79"/>
    <p:sldId id="845" r:id="rId80"/>
    <p:sldId id="701" r:id="rId81"/>
    <p:sldId id="741" r:id="rId82"/>
    <p:sldId id="261" r:id="rId83"/>
    <p:sldId id="809" r:id="rId84"/>
    <p:sldId id="800" r:id="rId85"/>
    <p:sldId id="799" r:id="rId86"/>
    <p:sldId id="816" r:id="rId87"/>
    <p:sldId id="672" r:id="rId88"/>
    <p:sldId id="740" r:id="rId89"/>
    <p:sldId id="699" r:id="rId90"/>
    <p:sldId id="704" r:id="rId91"/>
    <p:sldId id="703" r:id="rId92"/>
    <p:sldId id="702" r:id="rId93"/>
    <p:sldId id="705" r:id="rId94"/>
    <p:sldId id="687" r:id="rId95"/>
    <p:sldId id="694" r:id="rId96"/>
    <p:sldId id="817" r:id="rId97"/>
    <p:sldId id="692" r:id="rId98"/>
    <p:sldId id="822" r:id="rId99"/>
    <p:sldId id="259" r:id="rId100"/>
    <p:sldId id="697" r:id="rId101"/>
    <p:sldId id="695" r:id="rId102"/>
    <p:sldId id="707" r:id="rId103"/>
    <p:sldId id="718" r:id="rId104"/>
    <p:sldId id="814" r:id="rId105"/>
    <p:sldId id="717" r:id="rId106"/>
    <p:sldId id="736" r:id="rId107"/>
    <p:sldId id="735" r:id="rId108"/>
    <p:sldId id="807" r:id="rId109"/>
    <p:sldId id="808" r:id="rId110"/>
    <p:sldId id="698" r:id="rId111"/>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748"/>
            <p14:sldId id="840"/>
            <p14:sldId id="744"/>
            <p14:sldId id="752"/>
            <p14:sldId id="753"/>
            <p14:sldId id="738"/>
            <p14:sldId id="731"/>
            <p14:sldId id="758"/>
            <p14:sldId id="834"/>
            <p14:sldId id="835"/>
            <p14:sldId id="836"/>
            <p14:sldId id="837"/>
            <p14:sldId id="833"/>
            <p14:sldId id="813"/>
            <p14:sldId id="757"/>
            <p14:sldId id="762"/>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1"/>
            <p14:sldId id="826"/>
            <p14:sldId id="821"/>
            <p14:sldId id="852"/>
            <p14:sldId id="815"/>
            <p14:sldId id="855"/>
            <p14:sldId id="770"/>
            <p14:sldId id="772"/>
            <p14:sldId id="848"/>
            <p14:sldId id="850"/>
            <p14:sldId id="853"/>
            <p14:sldId id="823"/>
            <p14:sldId id="769"/>
            <p14:sldId id="810"/>
            <p14:sldId id="768"/>
            <p14:sldId id="818"/>
            <p14:sldId id="771"/>
            <p14:sldId id="843"/>
            <p14:sldId id="801"/>
            <p14:sldId id="802"/>
            <p14:sldId id="803"/>
            <p14:sldId id="804"/>
            <p14:sldId id="805"/>
            <p14:sldId id="795"/>
            <p14:sldId id="745"/>
            <p14:sldId id="746"/>
            <p14:sldId id="747"/>
            <p14:sldId id="796"/>
            <p14:sldId id="797"/>
            <p14:sldId id="750"/>
            <p14:sldId id="751"/>
            <p14:sldId id="798"/>
            <p14:sldId id="828"/>
            <p14:sldId id="827"/>
            <p14:sldId id="847"/>
            <p14:sldId id="846"/>
            <p14:sldId id="806"/>
            <p14:sldId id="844"/>
            <p14:sldId id="845"/>
            <p14:sldId id="701"/>
            <p14:sldId id="741"/>
            <p14:sldId id="261"/>
            <p14:sldId id="809"/>
            <p14:sldId id="800"/>
            <p14:sldId id="799"/>
            <p14:sldId id="816"/>
            <p14:sldId id="672"/>
            <p14:sldId id="740"/>
            <p14:sldId id="699"/>
            <p14:sldId id="704"/>
            <p14:sldId id="703"/>
            <p14:sldId id="702"/>
            <p14:sldId id="705"/>
            <p14:sldId id="687"/>
            <p14:sldId id="694"/>
            <p14:sldId id="817"/>
            <p14:sldId id="692"/>
            <p14:sldId id="822"/>
            <p14:sldId id="259"/>
            <p14:sldId id="697"/>
            <p14:sldId id="695"/>
            <p14:sldId id="707"/>
            <p14:sldId id="718"/>
            <p14:sldId id="814"/>
            <p14:sldId id="717"/>
            <p14:sldId id="736"/>
            <p14:sldId id="735"/>
            <p14:sldId id="807"/>
            <p14:sldId id="808"/>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960"/>
    <a:srgbClr val="5A6489"/>
    <a:srgbClr val="122D46"/>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87427" autoAdjust="0"/>
  </p:normalViewPr>
  <p:slideViewPr>
    <p:cSldViewPr snapToGrid="0">
      <p:cViewPr varScale="1">
        <p:scale>
          <a:sx n="80" d="100"/>
          <a:sy n="80" d="100"/>
        </p:scale>
        <p:origin x="60" y="47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27/09/2022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27/09/2022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44</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45</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79</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99</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101</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106</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33</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27/09/2022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27/09/2022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2.xml"/><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hart" Target="../charts/chart3.xml"/><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hart" Target="../charts/chart4.xml"/><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41.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hart" Target="../charts/chart5.xm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hart" Target="../charts/chart6.xml"/><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6.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8.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41.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61.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9.png"/><Relationship Id="rId7" Type="http://schemas.openxmlformats.org/officeDocument/2006/relationships/image" Target="../media/image34.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9.png"/><Relationship Id="rId7" Type="http://schemas.openxmlformats.org/officeDocument/2006/relationships/image" Target="../media/image34.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41.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62.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9.png"/><Relationship Id="rId7" Type="http://schemas.openxmlformats.org/officeDocument/2006/relationships/image" Target="../media/image34.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9.png"/><Relationship Id="rId7" Type="http://schemas.openxmlformats.org/officeDocument/2006/relationships/image" Target="../media/image64.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1.png"/><Relationship Id="rId4" Type="http://schemas.openxmlformats.org/officeDocument/2006/relationships/image" Target="../media/image60.png"/><Relationship Id="rId9"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9.png"/><Relationship Id="rId7" Type="http://schemas.openxmlformats.org/officeDocument/2006/relationships/image" Target="../media/image64.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41.png"/><Relationship Id="rId4" Type="http://schemas.openxmlformats.org/officeDocument/2006/relationships/image" Target="../media/image60.png"/><Relationship Id="rId9" Type="http://schemas.openxmlformats.org/officeDocument/2006/relationships/image" Target="../media/image34.png"/></Relationships>
</file>

<file path=ppt/slides/_rels/slide6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32.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41.png"/><Relationship Id="rId4" Type="http://schemas.openxmlformats.org/officeDocument/2006/relationships/image" Target="../media/image60.png"/><Relationship Id="rId9" Type="http://schemas.openxmlformats.org/officeDocument/2006/relationships/image" Target="../media/image34.png"/></Relationships>
</file>

<file path=ppt/slides/_rels/slide6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32.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41.png"/><Relationship Id="rId4" Type="http://schemas.openxmlformats.org/officeDocument/2006/relationships/image" Target="../media/image60.png"/><Relationship Id="rId9" Type="http://schemas.openxmlformats.org/officeDocument/2006/relationships/image" Target="../media/image34.png"/></Relationships>
</file>

<file path=ppt/slides/_rels/slide6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32.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41.png"/><Relationship Id="rId4" Type="http://schemas.openxmlformats.org/officeDocument/2006/relationships/image" Target="../media/image60.png"/><Relationship Id="rId9" Type="http://schemas.openxmlformats.org/officeDocument/2006/relationships/image" Target="../media/image34.png"/></Relationships>
</file>

<file path=ppt/slides/_rels/slide6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32.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42.png"/><Relationship Id="rId5" Type="http://schemas.openxmlformats.org/officeDocument/2006/relationships/image" Target="../media/image63.png"/><Relationship Id="rId10" Type="http://schemas.openxmlformats.org/officeDocument/2006/relationships/image" Target="../media/image41.png"/><Relationship Id="rId4" Type="http://schemas.openxmlformats.org/officeDocument/2006/relationships/image" Target="../media/image60.png"/><Relationship Id="rId9" Type="http://schemas.openxmlformats.org/officeDocument/2006/relationships/image" Target="../media/image34.png"/></Relationships>
</file>

<file path=ppt/slides/_rels/slide6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32.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42.png"/><Relationship Id="rId5" Type="http://schemas.openxmlformats.org/officeDocument/2006/relationships/image" Target="../media/image63.png"/><Relationship Id="rId10" Type="http://schemas.openxmlformats.org/officeDocument/2006/relationships/image" Target="../media/image41.png"/><Relationship Id="rId4" Type="http://schemas.openxmlformats.org/officeDocument/2006/relationships/image" Target="../media/image60.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2.jpg"/><Relationship Id="rId7" Type="http://schemas.openxmlformats.org/officeDocument/2006/relationships/image" Target="../media/image24.png"/><Relationship Id="rId12"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73.png"/><Relationship Id="rId5" Type="http://schemas.openxmlformats.org/officeDocument/2006/relationships/image" Target="../media/image19.png"/><Relationship Id="rId10" Type="http://schemas.openxmlformats.org/officeDocument/2006/relationships/image" Target="../media/image29.png"/><Relationship Id="rId4" Type="http://schemas.openxmlformats.org/officeDocument/2006/relationships/image" Target="../media/image49.png"/><Relationship Id="rId9"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48.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8.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4.png"/></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3.png"/><Relationship Id="rId7" Type="http://schemas.openxmlformats.org/officeDocument/2006/relationships/image" Target="../media/image21.png"/><Relationship Id="rId12"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9.png"/><Relationship Id="rId5" Type="http://schemas.openxmlformats.org/officeDocument/2006/relationships/image" Target="../media/image49.png"/><Relationship Id="rId10" Type="http://schemas.openxmlformats.org/officeDocument/2006/relationships/image" Target="../media/image26.png"/><Relationship Id="rId4" Type="http://schemas.openxmlformats.org/officeDocument/2006/relationships/image" Target="../media/image72.jpg"/><Relationship Id="rId9" Type="http://schemas.openxmlformats.org/officeDocument/2006/relationships/image" Target="../media/image2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78.jpe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77.png"/><Relationship Id="rId9" Type="http://schemas.openxmlformats.org/officeDocument/2006/relationships/image" Target="../media/image21.png"/><Relationship Id="rId14" Type="http://schemas.openxmlformats.org/officeDocument/2006/relationships/image" Target="../media/image2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7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2.xml"/><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7.png"/><Relationship Id="rId15" Type="http://schemas.openxmlformats.org/officeDocument/2006/relationships/image" Target="../media/image29.png"/><Relationship Id="rId10" Type="http://schemas.openxmlformats.org/officeDocument/2006/relationships/image" Target="../media/image23.png"/><Relationship Id="rId4" Type="http://schemas.openxmlformats.org/officeDocument/2006/relationships/image" Target="../media/image78.jpeg"/><Relationship Id="rId9" Type="http://schemas.openxmlformats.org/officeDocument/2006/relationships/image" Target="../media/image22.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mc:Choice xmlns:p14="http://schemas.microsoft.com/office/powerpoint/2010/main" Requires="p14">
      <p:transition spd="slow" p14:dur="2000" advTm="3845"/>
    </mc:Choice>
    <mc:Fallback>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fr-FR" sz="3200" dirty="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fr-FR" sz="3200" dirty="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27674147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normAutofit fontScale="25000" lnSpcReduction="20000"/>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fr-FR" dirty="0">
                <a:solidFill>
                  <a:schemeClr val="accent3">
                    <a:lumMod val="50000"/>
                  </a:schemeClr>
                </a:solidFill>
              </a:rPr>
              <a:t>Data </a:t>
            </a:r>
            <a:r>
              <a:rPr lang="fr-FR" dirty="0" err="1">
                <a:solidFill>
                  <a:schemeClr val="accent3">
                    <a:lumMod val="50000"/>
                  </a:schemeClr>
                </a:solidFill>
              </a:rPr>
              <a:t>is</a:t>
            </a:r>
            <a:r>
              <a:rPr lang="fr-FR" dirty="0">
                <a:solidFill>
                  <a:schemeClr val="accent3">
                    <a:lumMod val="50000"/>
                  </a:schemeClr>
                </a:solidFill>
              </a:rPr>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12528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29426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84141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61149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543610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fr-FR" sz="5400" b="1" dirty="0" err="1">
                <a:solidFill>
                  <a:schemeClr val="bg1"/>
                </a:solidFill>
              </a:rPr>
              <a:t>Feeback</a:t>
            </a:r>
            <a:r>
              <a:rPr lang="fr-FR" sz="5400" b="1" dirty="0">
                <a:solidFill>
                  <a:schemeClr val="bg1"/>
                </a:solidFill>
              </a:rPr>
              <a:t> </a:t>
            </a:r>
            <a:r>
              <a:rPr lang="fr-FR" sz="5400" b="1" dirty="0" err="1">
                <a:solidFill>
                  <a:schemeClr val="bg1"/>
                </a:solidFill>
              </a:rPr>
              <a:t>loop</a:t>
            </a:r>
            <a:endParaRPr lang="fr-FR" sz="2800" b="1" dirty="0">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7766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65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10717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5012301" cy="369332"/>
          </a:xfrm>
          <a:prstGeom prst="rect">
            <a:avLst/>
          </a:prstGeom>
          <a:noFill/>
        </p:spPr>
        <p:txBody>
          <a:bodyPr wrap="square" rtlCol="0">
            <a:spAutoFit/>
          </a:bodyPr>
          <a:lstStyle/>
          <a:p>
            <a:r>
              <a:rPr lang="fr-FR" dirty="0"/>
              <a:t>Source : google, formation </a:t>
            </a:r>
            <a:r>
              <a:rPr lang="fr-FR" dirty="0" err="1"/>
              <a:t>MLOps</a:t>
            </a:r>
            <a:r>
              <a:rPr lang="fr-FR" dirty="0"/>
              <a:t> Coursera</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p:txBody>
      </p:sp>
    </p:spTree>
    <p:extLst>
      <p:ext uri="{BB962C8B-B14F-4D97-AF65-F5344CB8AC3E}">
        <p14:creationId xmlns:p14="http://schemas.microsoft.com/office/powerpoint/2010/main" val="2255756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err="1"/>
              <a:t>Secured</a:t>
            </a:r>
            <a:endParaRPr lang="fr-FR" sz="4400" dirty="0"/>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Tree>
    <p:extLst>
      <p:ext uri="{BB962C8B-B14F-4D97-AF65-F5344CB8AC3E}">
        <p14:creationId xmlns:p14="http://schemas.microsoft.com/office/powerpoint/2010/main" val="107114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207000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168469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2244111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Tree>
    <p:extLst>
      <p:ext uri="{BB962C8B-B14F-4D97-AF65-F5344CB8AC3E}">
        <p14:creationId xmlns:p14="http://schemas.microsoft.com/office/powerpoint/2010/main" val="3100895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Tree>
    <p:extLst>
      <p:ext uri="{BB962C8B-B14F-4D97-AF65-F5344CB8AC3E}">
        <p14:creationId xmlns:p14="http://schemas.microsoft.com/office/powerpoint/2010/main" val="1416392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Tree>
    <p:extLst>
      <p:ext uri="{BB962C8B-B14F-4D97-AF65-F5344CB8AC3E}">
        <p14:creationId xmlns:p14="http://schemas.microsoft.com/office/powerpoint/2010/main" val="102041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Tree>
    <p:extLst>
      <p:ext uri="{BB962C8B-B14F-4D97-AF65-F5344CB8AC3E}">
        <p14:creationId xmlns:p14="http://schemas.microsoft.com/office/powerpoint/2010/main" val="2263925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144084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726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752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80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543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6933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875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9367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4540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3685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02338679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624245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B53822-BB7D-4191-9D9C-D3C52DD3EDA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p:txBody>
          <a:bodyPr/>
          <a:lstStyle/>
          <a:p>
            <a:endParaRPr lang="fr-FR"/>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900" y="6035040"/>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126975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147234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121409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645372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946098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Tree>
    <p:extLst>
      <p:ext uri="{BB962C8B-B14F-4D97-AF65-F5344CB8AC3E}">
        <p14:creationId xmlns:p14="http://schemas.microsoft.com/office/powerpoint/2010/main" val="1839713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857628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Tree>
    <p:extLst>
      <p:ext uri="{BB962C8B-B14F-4D97-AF65-F5344CB8AC3E}">
        <p14:creationId xmlns:p14="http://schemas.microsoft.com/office/powerpoint/2010/main" val="1798800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2672919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4290835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286823" y="355205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153" y="137137"/>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236140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692754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249976" y="5990673"/>
            <a:ext cx="10293626" cy="867327"/>
          </a:xfrm>
        </p:spPr>
        <p:txBody>
          <a:bodyPr/>
          <a:lstStyle/>
          <a:p>
            <a:pPr algn="ctr"/>
            <a:r>
              <a:rPr lang="fr-FR" dirty="0">
                <a:solidFill>
                  <a:schemeClr val="accent4">
                    <a:lumMod val="75000"/>
                  </a:schemeClr>
                </a:solidFill>
              </a:rPr>
              <a:t>Do not do </a:t>
            </a:r>
            <a:r>
              <a:rPr lang="fr-FR" strike="sngStrike" dirty="0" err="1">
                <a:solidFill>
                  <a:schemeClr val="accent4">
                    <a:lumMod val="75000"/>
                  </a:schemeClr>
                </a:solidFill>
              </a:rPr>
              <a:t>FinOps</a:t>
            </a:r>
            <a:r>
              <a:rPr lang="fr-FR" dirty="0">
                <a:solidFill>
                  <a:schemeClr val="accent4">
                    <a:lumMod val="75000"/>
                  </a:schemeClr>
                </a:solidFill>
              </a:rPr>
              <a:t> </a:t>
            </a:r>
            <a:r>
              <a:rPr lang="fr-FR" dirty="0" err="1">
                <a:solidFill>
                  <a:schemeClr val="accent4">
                    <a:lumMod val="75000"/>
                  </a:schemeClr>
                </a:solidFill>
              </a:rPr>
              <a:t>PlanetOps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1240543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en-US" sz="5400" dirty="0">
                <a:solidFill>
                  <a:schemeClr val="bg1">
                    <a:lumMod val="75000"/>
                  </a:schemeClr>
                </a:solidFill>
              </a:rPr>
              <a:t> 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a:p>
            <a:pPr marL="514350" indent="-514350">
              <a:lnSpc>
                <a:spcPct val="100000"/>
              </a:lnSpc>
              <a:buFont typeface="+mj-lt"/>
              <a:buAutoNum type="arabicParenR"/>
            </a:pP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tx1">
                  <a:lumMod val="60000"/>
                  <a:lumOff val="40000"/>
                </a:schemeClr>
              </a:solidFill>
            </a:endParaRPr>
          </a:p>
        </p:txBody>
      </p:sp>
    </p:spTree>
    <p:extLst>
      <p:ext uri="{BB962C8B-B14F-4D97-AF65-F5344CB8AC3E}">
        <p14:creationId xmlns:p14="http://schemas.microsoft.com/office/powerpoint/2010/main" val="2885735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2712771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137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41" name="Image 40">
            <a:extLst>
              <a:ext uri="{FF2B5EF4-FFF2-40B4-BE49-F238E27FC236}">
                <a16:creationId xmlns:a16="http://schemas.microsoft.com/office/drawing/2014/main" id="{96E0C74F-1580-43CC-8227-915B8BB5A152}"/>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46" name="Connecteur droit avec flèche 45">
            <a:extLst>
              <a:ext uri="{FF2B5EF4-FFF2-40B4-BE49-F238E27FC236}">
                <a16:creationId xmlns:a16="http://schemas.microsoft.com/office/drawing/2014/main" id="{79A84262-AF2B-4B20-A47B-E49D142F70FF}"/>
              </a:ext>
            </a:extLst>
          </p:cNvPr>
          <p:cNvCxnSpPr>
            <a:cxnSpLocks/>
            <a:stCxn id="41" idx="3"/>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8EC83F66-A6FC-40AE-BDC5-576A959154A1}"/>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389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46" name="Image 45">
            <a:extLst>
              <a:ext uri="{FF2B5EF4-FFF2-40B4-BE49-F238E27FC236}">
                <a16:creationId xmlns:a16="http://schemas.microsoft.com/office/drawing/2014/main" id="{05385461-7DB1-4BDA-B2AC-A0AA41B3718F}"/>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51" name="Connecteur droit avec flèche 50">
            <a:extLst>
              <a:ext uri="{FF2B5EF4-FFF2-40B4-BE49-F238E27FC236}">
                <a16:creationId xmlns:a16="http://schemas.microsoft.com/office/drawing/2014/main" id="{5B335DAA-54FC-41AD-9813-414EE3CA1EE2}"/>
              </a:ext>
            </a:extLst>
          </p:cNvPr>
          <p:cNvCxnSpPr>
            <a:cxnSpLocks/>
            <a:stCxn id="46" idx="3"/>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C270198F-50F6-49DC-B781-67D4003E87E4}"/>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48441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0189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586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520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a:extLst>
              <a:ext uri="{FF2B5EF4-FFF2-40B4-BE49-F238E27FC236}">
                <a16:creationId xmlns:a16="http://schemas.microsoft.com/office/drawing/2014/main" id="{9146F196-1001-450E-8F51-BAF963EBF4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B1827A12-207A-4987-BCC3-CFFF599EDD1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761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a:extLst>
              <a:ext uri="{FF2B5EF4-FFF2-40B4-BE49-F238E27FC236}">
                <a16:creationId xmlns:a16="http://schemas.microsoft.com/office/drawing/2014/main" id="{D77903F9-CAFF-444E-9A49-26484AAE68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a:extLst>
              <a:ext uri="{FF2B5EF4-FFF2-40B4-BE49-F238E27FC236}">
                <a16:creationId xmlns:a16="http://schemas.microsoft.com/office/drawing/2014/main" id="{2C097832-FC11-4D89-947F-B2A10D4A49E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571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a:extLst>
              <a:ext uri="{FF2B5EF4-FFF2-40B4-BE49-F238E27FC236}">
                <a16:creationId xmlns:a16="http://schemas.microsoft.com/office/drawing/2014/main" id="{274954B0-2069-4365-A859-8AF9F7DD28F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a:extLst>
              <a:ext uri="{FF2B5EF4-FFF2-40B4-BE49-F238E27FC236}">
                <a16:creationId xmlns:a16="http://schemas.microsoft.com/office/drawing/2014/main" id="{2EA0C8DB-935E-4E1C-AA9E-CB3713E0BDA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564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a:extLst>
              <a:ext uri="{FF2B5EF4-FFF2-40B4-BE49-F238E27FC236}">
                <a16:creationId xmlns:a16="http://schemas.microsoft.com/office/drawing/2014/main" id="{D6BCBD2A-38EB-4808-84AC-E00E4329407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6179877" y="81481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a:extLst>
              <a:ext uri="{FF2B5EF4-FFF2-40B4-BE49-F238E27FC236}">
                <a16:creationId xmlns:a16="http://schemas.microsoft.com/office/drawing/2014/main" id="{D5A0C049-D424-471D-AEA6-3426A8905D0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863465" y="816078"/>
            <a:ext cx="611131" cy="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75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146331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fr-FR"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three</a:t>
            </a:r>
            <a:r>
              <a:rPr lang="fr-FR" b="0" dirty="0">
                <a:solidFill>
                  <a:srgbClr val="A31515"/>
                </a:solidFill>
                <a:effectLst/>
                <a:latin typeface="Courier New" panose="02070309020205020404" pitchFamily="49" charset="0"/>
              </a:rPr>
              <a:t> people </a:t>
            </a:r>
            <a:r>
              <a:rPr lang="fr-FR" b="0" dirty="0" err="1">
                <a:solidFill>
                  <a:srgbClr val="A31515"/>
                </a:solidFill>
                <a:effectLst/>
                <a:latin typeface="Courier New" panose="02070309020205020404" pitchFamily="49" charset="0"/>
              </a:rPr>
              <a:t>hugging</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843572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fr-FR" dirty="0"/>
              <a:t>Merci </a:t>
            </a:r>
            <a:r>
              <a:rPr lang="fr-FR" dirty="0">
                <a:sym typeface="Wingdings" panose="05000000000000000000" pitchFamily="2" charset="2"/>
              </a:rPr>
              <a:t></a:t>
            </a:r>
            <a:endParaRPr lang="fr-FR"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036260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70000" lnSpcReduction="20000"/>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normAutofit fontScale="25000" lnSpcReduction="20000"/>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fr-FR"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fr-FR" sz="3200" dirty="0" err="1"/>
              <a:t>Answers</a:t>
            </a:r>
            <a:endParaRPr lang="fr-FR" sz="3200" dirty="0"/>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fr-FR" sz="3200" dirty="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Tree>
    <p:extLst>
      <p:ext uri="{BB962C8B-B14F-4D97-AF65-F5344CB8AC3E}">
        <p14:creationId xmlns:p14="http://schemas.microsoft.com/office/powerpoint/2010/main" val="5097784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92500"/>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Tree>
    <p:extLst>
      <p:ext uri="{BB962C8B-B14F-4D97-AF65-F5344CB8AC3E}">
        <p14:creationId xmlns:p14="http://schemas.microsoft.com/office/powerpoint/2010/main" val="1878918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24339</TotalTime>
  <Words>3438</Words>
  <Application>Microsoft Office PowerPoint</Application>
  <PresentationFormat>Grand écran</PresentationFormat>
  <Paragraphs>1153</Paragraphs>
  <Slides>107</Slides>
  <Notes>34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107</vt:i4>
      </vt:variant>
    </vt:vector>
  </HeadingPairs>
  <TitlesOfParts>
    <vt:vector size="115"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Datadrift</vt:lpstr>
      <vt:lpstr>Demo</vt:lpstr>
      <vt:lpstr>Dataset of 20 000 files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Do not do FinOps PlanetOps</vt:lpstr>
      <vt:lpstr>Présentation PowerPoint</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Production phase</vt:lpstr>
      <vt:lpstr>Présentation PowerPoint</vt:lpstr>
      <vt:lpstr>Présentation PowerPoint</vt:lpstr>
      <vt:lpstr>Deployment &amp; run</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Présentation PowerPoint</vt:lpstr>
      <vt:lpstr>Type d’algorithme</vt:lpstr>
      <vt:lpstr>Suite refactorisation</vt:lpstr>
      <vt:lpstr>Présentation PowerPoint</vt:lpstr>
      <vt:lpstr>Experimentation phase</vt:lpstr>
      <vt:lpstr>Présentation PowerPoint</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887</cp:revision>
  <dcterms:created xsi:type="dcterms:W3CDTF">2020-11-18T10:41:47Z</dcterms:created>
  <dcterms:modified xsi:type="dcterms:W3CDTF">2022-09-27T16:12:23Z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2022-09-27T16:12:23Z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eff1af1c-6f21-4541-96ee-a9cf2191e532</vt:lpwstr>
  </property>
  <property fmtid="{D5CDD505-2E9C-101B-9397-08002B2CF9AE}" pid="9" name="MSIP_Label_65722654-0696-4b8f-bb0e-68bcd3f909d4_ContentBits">
    <vt:lpwstr>3</vt:lpwstr>
  </property>
</Properties>
</file>